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85" autoAdjust="0"/>
  </p:normalViewPr>
  <p:slideViewPr>
    <p:cSldViewPr snapToGrid="0">
      <p:cViewPr varScale="1">
        <p:scale>
          <a:sx n="73" d="100"/>
          <a:sy n="73" d="100"/>
        </p:scale>
        <p:origin x="6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81A53-2DEF-4F0A-9DD2-72FC875E0CAA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3ACD0-CBC6-4A2E-BAF7-915829733C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3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System.Windows.Controls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3ACD0-CBC6-4A2E-BAF7-915829733C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9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0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1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9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7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3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91F7-EF9E-44E3-88B0-F6E93D4B7C3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DE9F-1515-4CF2-AD04-F4C3E4B566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Layout With Panels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Canvas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basic panel</a:t>
            </a:r>
          </a:p>
          <a:p>
            <a:r>
              <a:rPr lang="en-US" dirty="0" smtClean="0"/>
              <a:t>Position with explicit coordinates</a:t>
            </a:r>
          </a:p>
          <a:p>
            <a:r>
              <a:rPr lang="en-US" altLang="zh-CN" dirty="0" smtClean="0"/>
              <a:t>Attach</a:t>
            </a:r>
            <a:r>
              <a:rPr lang="en-US" altLang="zh-CN" dirty="0" smtClean="0"/>
              <a:t>ed properties: Left, Top, Right, Bottom</a:t>
            </a:r>
          </a:p>
          <a:p>
            <a:r>
              <a:rPr lang="en-US" altLang="zh-CN" dirty="0" err="1" smtClean="0"/>
              <a:t>HorizontalAlignment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VerticalAlignment</a:t>
            </a:r>
            <a:r>
              <a:rPr lang="en-US" altLang="zh-CN" dirty="0" smtClean="0"/>
              <a:t> could not be used inside</a:t>
            </a:r>
          </a:p>
          <a:p>
            <a:r>
              <a:rPr lang="en-US" altLang="zh-CN" dirty="0" err="1" smtClean="0"/>
              <a:t>ZIndex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5976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StackPanel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its children sequentially</a:t>
            </a:r>
          </a:p>
          <a:p>
            <a:pPr lvl="1"/>
            <a:r>
              <a:rPr lang="en-US" dirty="0" err="1" smtClean="0"/>
              <a:t>System.Windows.Controls.Orientation</a:t>
            </a:r>
            <a:r>
              <a:rPr lang="en-US" dirty="0" smtClean="0"/>
              <a:t>: Horizontal, Vertical</a:t>
            </a:r>
          </a:p>
          <a:p>
            <a:r>
              <a:rPr lang="en-US" dirty="0" smtClean="0"/>
              <a:t>No own attached properties</a:t>
            </a:r>
          </a:p>
          <a:p>
            <a:endParaRPr lang="en-US" dirty="0" smtClean="0"/>
          </a:p>
          <a:p>
            <a:r>
              <a:rPr lang="en-US" dirty="0" err="1" smtClean="0"/>
              <a:t>System.Windows.Controls.VirtualizingPanel</a:t>
            </a:r>
            <a:endParaRPr lang="en-US" dirty="0" smtClean="0"/>
          </a:p>
          <a:p>
            <a:pPr lvl="1"/>
            <a:r>
              <a:rPr lang="en-US" dirty="0" err="1" smtClean="0"/>
              <a:t>VirtualizingStackPanel</a:t>
            </a:r>
            <a:r>
              <a:rPr lang="en-US" dirty="0" smtClean="0"/>
              <a:t> -&gt; data binding to a really large number of child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WrapPanel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attached properties fro controlling element positions</a:t>
            </a:r>
          </a:p>
          <a:p>
            <a:r>
              <a:rPr lang="en-US" dirty="0" smtClean="0"/>
              <a:t>Properties for controlling its behavior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err="1" smtClean="0"/>
              <a:t>ItemHeight</a:t>
            </a:r>
            <a:endParaRPr lang="en-US" dirty="0" smtClean="0"/>
          </a:p>
          <a:p>
            <a:pPr lvl="1"/>
            <a:r>
              <a:rPr lang="en-US" dirty="0" err="1" smtClean="0"/>
              <a:t>ItemWidth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DockPanel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Attacked property</a:t>
            </a:r>
          </a:p>
          <a:p>
            <a:pPr lvl="1"/>
            <a:r>
              <a:rPr lang="en-US" dirty="0" err="1" smtClean="0"/>
              <a:t>System.Windows.Controls.Dock</a:t>
            </a:r>
            <a:endParaRPr lang="en-US" dirty="0" smtClean="0"/>
          </a:p>
          <a:p>
            <a:pPr lvl="2"/>
            <a:r>
              <a:rPr lang="en-US" dirty="0" smtClean="0"/>
              <a:t>Top</a:t>
            </a:r>
          </a:p>
          <a:p>
            <a:pPr lvl="2"/>
            <a:r>
              <a:rPr lang="en-US" dirty="0" smtClean="0"/>
              <a:t>Left</a:t>
            </a:r>
          </a:p>
          <a:p>
            <a:pPr lvl="2"/>
            <a:r>
              <a:rPr lang="en-US" dirty="0" smtClean="0"/>
              <a:t>Right</a:t>
            </a:r>
          </a:p>
          <a:p>
            <a:pPr lvl="2"/>
            <a:r>
              <a:rPr lang="en-US" dirty="0" smtClean="0"/>
              <a:t>Bottom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359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versatile panel</a:t>
            </a:r>
          </a:p>
          <a:p>
            <a:r>
              <a:rPr lang="en-US" dirty="0" smtClean="0"/>
              <a:t>Sizing the rows and columns</a:t>
            </a:r>
          </a:p>
          <a:p>
            <a:pPr lvl="1"/>
            <a:r>
              <a:rPr lang="en-US" dirty="0" smtClean="0"/>
              <a:t>Absolute sizing</a:t>
            </a:r>
          </a:p>
          <a:p>
            <a:pPr lvl="1"/>
            <a:r>
              <a:rPr lang="en-US" dirty="0" err="1" smtClean="0"/>
              <a:t>Autosizing</a:t>
            </a:r>
            <a:endParaRPr lang="en-US" dirty="0" smtClean="0"/>
          </a:p>
          <a:p>
            <a:pPr lvl="1"/>
            <a:r>
              <a:rPr lang="en-US" dirty="0" smtClean="0"/>
              <a:t>Proportional sizing (star sizing)</a:t>
            </a:r>
          </a:p>
          <a:p>
            <a:r>
              <a:rPr lang="en-US" dirty="0" err="1" smtClean="0"/>
              <a:t>GridSplitter</a:t>
            </a:r>
            <a:endParaRPr lang="en-US" dirty="0" smtClean="0"/>
          </a:p>
          <a:p>
            <a:r>
              <a:rPr lang="en-US" dirty="0" err="1" smtClean="0"/>
              <a:t>SharedSizeGroup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5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Handling Content Overflow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Clipping (before </a:t>
            </a:r>
            <a:r>
              <a:rPr lang="en-US" dirty="0" err="1" smtClean="0"/>
              <a:t>RenderTransforms</a:t>
            </a:r>
            <a:r>
              <a:rPr lang="en-US" dirty="0" smtClean="0"/>
              <a:t> applied)</a:t>
            </a:r>
          </a:p>
          <a:p>
            <a:r>
              <a:rPr lang="en-US" dirty="0" smtClean="0"/>
              <a:t>Scrolling (</a:t>
            </a:r>
            <a:r>
              <a:rPr lang="en-US" dirty="0" err="1" smtClean="0"/>
              <a:t>ScrollViewer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Scaling</a:t>
            </a:r>
          </a:p>
          <a:p>
            <a:r>
              <a:rPr lang="en-US" dirty="0" smtClean="0"/>
              <a:t>Wrapping</a:t>
            </a:r>
          </a:p>
          <a:p>
            <a:r>
              <a:rPr lang="en-US" dirty="0" smtClean="0"/>
              <a:t>Trimming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119</Words>
  <Application>Microsoft Office PowerPoint</Application>
  <PresentationFormat>Breitbild</PresentationFormat>
  <Paragraphs>43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Theme</vt:lpstr>
      <vt:lpstr>Layout With Panels</vt:lpstr>
      <vt:lpstr>Canvas</vt:lpstr>
      <vt:lpstr>StackPanel</vt:lpstr>
      <vt:lpstr>WrapPanel</vt:lpstr>
      <vt:lpstr>DockPanel</vt:lpstr>
      <vt:lpstr>Grid</vt:lpstr>
      <vt:lpstr>Handling Content Overflow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With Panels</dc:title>
  <dc:creator>yu sagood</dc:creator>
  <cp:lastModifiedBy>yu sagood</cp:lastModifiedBy>
  <cp:revision>27</cp:revision>
  <dcterms:created xsi:type="dcterms:W3CDTF">2014-02-10T18:22:30Z</dcterms:created>
  <dcterms:modified xsi:type="dcterms:W3CDTF">2014-02-12T18:33:14Z</dcterms:modified>
</cp:coreProperties>
</file>